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62" d="100"/>
          <a:sy n="62" d="100"/>
        </p:scale>
        <p:origin x="72"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51570-8E3E-A19C-31C2-D5E7590580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4715E9-1FC6-F606-1AE5-642E1E1690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46D42B-1B5E-3E25-7181-5BB94E74EF39}"/>
              </a:ext>
            </a:extLst>
          </p:cNvPr>
          <p:cNvSpPr>
            <a:spLocks noGrp="1"/>
          </p:cNvSpPr>
          <p:nvPr>
            <p:ph type="dt" sz="half" idx="10"/>
          </p:nvPr>
        </p:nvSpPr>
        <p:spPr/>
        <p:txBody>
          <a:bodyPr/>
          <a:lstStyle/>
          <a:p>
            <a:fld id="{32EC33ED-659A-408A-A4FA-CCDCC8BBF878}" type="datetimeFigureOut">
              <a:rPr lang="en-US" smtClean="0"/>
              <a:t>2/1/2026</a:t>
            </a:fld>
            <a:endParaRPr lang="en-US"/>
          </a:p>
        </p:txBody>
      </p:sp>
      <p:sp>
        <p:nvSpPr>
          <p:cNvPr id="5" name="Footer Placeholder 4">
            <a:extLst>
              <a:ext uri="{FF2B5EF4-FFF2-40B4-BE49-F238E27FC236}">
                <a16:creationId xmlns:a16="http://schemas.microsoft.com/office/drawing/2014/main" id="{DCCB3253-A4BD-C00A-E4DF-069AE2D999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B087A5-171B-9DE6-F106-FF44791641BA}"/>
              </a:ext>
            </a:extLst>
          </p:cNvPr>
          <p:cNvSpPr>
            <a:spLocks noGrp="1"/>
          </p:cNvSpPr>
          <p:nvPr>
            <p:ph type="sldNum" sz="quarter" idx="12"/>
          </p:nvPr>
        </p:nvSpPr>
        <p:spPr/>
        <p:txBody>
          <a:bodyPr/>
          <a:lstStyle/>
          <a:p>
            <a:fld id="{F8E39045-5255-40E7-8E92-74DF2B1941DD}" type="slidenum">
              <a:rPr lang="en-US" smtClean="0"/>
              <a:t>‹#›</a:t>
            </a:fld>
            <a:endParaRPr lang="en-US"/>
          </a:p>
        </p:txBody>
      </p:sp>
    </p:spTree>
    <p:extLst>
      <p:ext uri="{BB962C8B-B14F-4D97-AF65-F5344CB8AC3E}">
        <p14:creationId xmlns:p14="http://schemas.microsoft.com/office/powerpoint/2010/main" val="3448738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40EB7-FB0B-EB29-95B0-573DCFD1F8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E0DAF4-7126-1A7A-0414-6399B947DC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88CB74-BA74-3A56-DBB9-AA586D32865B}"/>
              </a:ext>
            </a:extLst>
          </p:cNvPr>
          <p:cNvSpPr>
            <a:spLocks noGrp="1"/>
          </p:cNvSpPr>
          <p:nvPr>
            <p:ph type="dt" sz="half" idx="10"/>
          </p:nvPr>
        </p:nvSpPr>
        <p:spPr/>
        <p:txBody>
          <a:bodyPr/>
          <a:lstStyle/>
          <a:p>
            <a:fld id="{32EC33ED-659A-408A-A4FA-CCDCC8BBF878}" type="datetimeFigureOut">
              <a:rPr lang="en-US" smtClean="0"/>
              <a:t>2/1/2026</a:t>
            </a:fld>
            <a:endParaRPr lang="en-US"/>
          </a:p>
        </p:txBody>
      </p:sp>
      <p:sp>
        <p:nvSpPr>
          <p:cNvPr id="5" name="Footer Placeholder 4">
            <a:extLst>
              <a:ext uri="{FF2B5EF4-FFF2-40B4-BE49-F238E27FC236}">
                <a16:creationId xmlns:a16="http://schemas.microsoft.com/office/drawing/2014/main" id="{4B2D41F5-CEAD-7BCB-2869-42F53AF175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936816-69A3-4503-0708-1118874F0606}"/>
              </a:ext>
            </a:extLst>
          </p:cNvPr>
          <p:cNvSpPr>
            <a:spLocks noGrp="1"/>
          </p:cNvSpPr>
          <p:nvPr>
            <p:ph type="sldNum" sz="quarter" idx="12"/>
          </p:nvPr>
        </p:nvSpPr>
        <p:spPr/>
        <p:txBody>
          <a:bodyPr/>
          <a:lstStyle/>
          <a:p>
            <a:fld id="{F8E39045-5255-40E7-8E92-74DF2B1941DD}" type="slidenum">
              <a:rPr lang="en-US" smtClean="0"/>
              <a:t>‹#›</a:t>
            </a:fld>
            <a:endParaRPr lang="en-US"/>
          </a:p>
        </p:txBody>
      </p:sp>
    </p:spTree>
    <p:extLst>
      <p:ext uri="{BB962C8B-B14F-4D97-AF65-F5344CB8AC3E}">
        <p14:creationId xmlns:p14="http://schemas.microsoft.com/office/powerpoint/2010/main" val="3080392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DF6959-1B5C-4A20-A926-C59620DDCBD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973D73D-6AD4-B318-98FC-365B9A97E5D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E36B10-A21D-11FA-7884-18531EBA18D6}"/>
              </a:ext>
            </a:extLst>
          </p:cNvPr>
          <p:cNvSpPr>
            <a:spLocks noGrp="1"/>
          </p:cNvSpPr>
          <p:nvPr>
            <p:ph type="dt" sz="half" idx="10"/>
          </p:nvPr>
        </p:nvSpPr>
        <p:spPr/>
        <p:txBody>
          <a:bodyPr/>
          <a:lstStyle/>
          <a:p>
            <a:fld id="{32EC33ED-659A-408A-A4FA-CCDCC8BBF878}" type="datetimeFigureOut">
              <a:rPr lang="en-US" smtClean="0"/>
              <a:t>2/1/2026</a:t>
            </a:fld>
            <a:endParaRPr lang="en-US"/>
          </a:p>
        </p:txBody>
      </p:sp>
      <p:sp>
        <p:nvSpPr>
          <p:cNvPr id="5" name="Footer Placeholder 4">
            <a:extLst>
              <a:ext uri="{FF2B5EF4-FFF2-40B4-BE49-F238E27FC236}">
                <a16:creationId xmlns:a16="http://schemas.microsoft.com/office/drawing/2014/main" id="{157FBF46-4A11-8736-EDB4-E3364B35FB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E91481-5941-6D58-E0F6-DF9151B7977C}"/>
              </a:ext>
            </a:extLst>
          </p:cNvPr>
          <p:cNvSpPr>
            <a:spLocks noGrp="1"/>
          </p:cNvSpPr>
          <p:nvPr>
            <p:ph type="sldNum" sz="quarter" idx="12"/>
          </p:nvPr>
        </p:nvSpPr>
        <p:spPr/>
        <p:txBody>
          <a:bodyPr/>
          <a:lstStyle/>
          <a:p>
            <a:fld id="{F8E39045-5255-40E7-8E92-74DF2B1941DD}" type="slidenum">
              <a:rPr lang="en-US" smtClean="0"/>
              <a:t>‹#›</a:t>
            </a:fld>
            <a:endParaRPr lang="en-US"/>
          </a:p>
        </p:txBody>
      </p:sp>
    </p:spTree>
    <p:extLst>
      <p:ext uri="{BB962C8B-B14F-4D97-AF65-F5344CB8AC3E}">
        <p14:creationId xmlns:p14="http://schemas.microsoft.com/office/powerpoint/2010/main" val="2012781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DF2C4-2569-C87C-FF2F-F371215744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C4EFA1-2C8B-5253-577D-F1D870FB61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0DD1CF-E27B-6B73-0A31-6A60371BC187}"/>
              </a:ext>
            </a:extLst>
          </p:cNvPr>
          <p:cNvSpPr>
            <a:spLocks noGrp="1"/>
          </p:cNvSpPr>
          <p:nvPr>
            <p:ph type="dt" sz="half" idx="10"/>
          </p:nvPr>
        </p:nvSpPr>
        <p:spPr/>
        <p:txBody>
          <a:bodyPr/>
          <a:lstStyle/>
          <a:p>
            <a:fld id="{32EC33ED-659A-408A-A4FA-CCDCC8BBF878}" type="datetimeFigureOut">
              <a:rPr lang="en-US" smtClean="0"/>
              <a:t>2/1/2026</a:t>
            </a:fld>
            <a:endParaRPr lang="en-US"/>
          </a:p>
        </p:txBody>
      </p:sp>
      <p:sp>
        <p:nvSpPr>
          <p:cNvPr id="5" name="Footer Placeholder 4">
            <a:extLst>
              <a:ext uri="{FF2B5EF4-FFF2-40B4-BE49-F238E27FC236}">
                <a16:creationId xmlns:a16="http://schemas.microsoft.com/office/drawing/2014/main" id="{889F063D-6CAE-BA13-3710-EFF1D5CE44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09EB21-41CD-BA60-2B73-DCB9E5422230}"/>
              </a:ext>
            </a:extLst>
          </p:cNvPr>
          <p:cNvSpPr>
            <a:spLocks noGrp="1"/>
          </p:cNvSpPr>
          <p:nvPr>
            <p:ph type="sldNum" sz="quarter" idx="12"/>
          </p:nvPr>
        </p:nvSpPr>
        <p:spPr/>
        <p:txBody>
          <a:bodyPr/>
          <a:lstStyle/>
          <a:p>
            <a:fld id="{F8E39045-5255-40E7-8E92-74DF2B1941DD}" type="slidenum">
              <a:rPr lang="en-US" smtClean="0"/>
              <a:t>‹#›</a:t>
            </a:fld>
            <a:endParaRPr lang="en-US"/>
          </a:p>
        </p:txBody>
      </p:sp>
    </p:spTree>
    <p:extLst>
      <p:ext uri="{BB962C8B-B14F-4D97-AF65-F5344CB8AC3E}">
        <p14:creationId xmlns:p14="http://schemas.microsoft.com/office/powerpoint/2010/main" val="4026752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598B0-2F8B-A6CA-F0F2-81D34F4257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EEE92E4-49B4-4D48-AF59-BC382750AA7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FEF8F7-D88C-FFAA-EEC0-9548ADC87CB5}"/>
              </a:ext>
            </a:extLst>
          </p:cNvPr>
          <p:cNvSpPr>
            <a:spLocks noGrp="1"/>
          </p:cNvSpPr>
          <p:nvPr>
            <p:ph type="dt" sz="half" idx="10"/>
          </p:nvPr>
        </p:nvSpPr>
        <p:spPr/>
        <p:txBody>
          <a:bodyPr/>
          <a:lstStyle/>
          <a:p>
            <a:fld id="{32EC33ED-659A-408A-A4FA-CCDCC8BBF878}" type="datetimeFigureOut">
              <a:rPr lang="en-US" smtClean="0"/>
              <a:t>2/1/2026</a:t>
            </a:fld>
            <a:endParaRPr lang="en-US"/>
          </a:p>
        </p:txBody>
      </p:sp>
      <p:sp>
        <p:nvSpPr>
          <p:cNvPr id="5" name="Footer Placeholder 4">
            <a:extLst>
              <a:ext uri="{FF2B5EF4-FFF2-40B4-BE49-F238E27FC236}">
                <a16:creationId xmlns:a16="http://schemas.microsoft.com/office/drawing/2014/main" id="{81A012A9-F4A5-2400-C16E-83922EAA86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9964B0-ACD2-3AC6-5734-7930E8E496F5}"/>
              </a:ext>
            </a:extLst>
          </p:cNvPr>
          <p:cNvSpPr>
            <a:spLocks noGrp="1"/>
          </p:cNvSpPr>
          <p:nvPr>
            <p:ph type="sldNum" sz="quarter" idx="12"/>
          </p:nvPr>
        </p:nvSpPr>
        <p:spPr/>
        <p:txBody>
          <a:bodyPr/>
          <a:lstStyle/>
          <a:p>
            <a:fld id="{F8E39045-5255-40E7-8E92-74DF2B1941DD}" type="slidenum">
              <a:rPr lang="en-US" smtClean="0"/>
              <a:t>‹#›</a:t>
            </a:fld>
            <a:endParaRPr lang="en-US"/>
          </a:p>
        </p:txBody>
      </p:sp>
    </p:spTree>
    <p:extLst>
      <p:ext uri="{BB962C8B-B14F-4D97-AF65-F5344CB8AC3E}">
        <p14:creationId xmlns:p14="http://schemas.microsoft.com/office/powerpoint/2010/main" val="2012122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2CF5C-CB1E-3E65-DBEF-6CF6144860D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20C37C-3EFF-2E35-5771-ED3AB1E16FE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C5F8ABC-EFBE-41CD-C7F6-F623248971A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CDDCFA9-E0F7-A790-0D44-D30EC446A376}"/>
              </a:ext>
            </a:extLst>
          </p:cNvPr>
          <p:cNvSpPr>
            <a:spLocks noGrp="1"/>
          </p:cNvSpPr>
          <p:nvPr>
            <p:ph type="dt" sz="half" idx="10"/>
          </p:nvPr>
        </p:nvSpPr>
        <p:spPr/>
        <p:txBody>
          <a:bodyPr/>
          <a:lstStyle/>
          <a:p>
            <a:fld id="{32EC33ED-659A-408A-A4FA-CCDCC8BBF878}" type="datetimeFigureOut">
              <a:rPr lang="en-US" smtClean="0"/>
              <a:t>2/1/2026</a:t>
            </a:fld>
            <a:endParaRPr lang="en-US"/>
          </a:p>
        </p:txBody>
      </p:sp>
      <p:sp>
        <p:nvSpPr>
          <p:cNvPr id="6" name="Footer Placeholder 5">
            <a:extLst>
              <a:ext uri="{FF2B5EF4-FFF2-40B4-BE49-F238E27FC236}">
                <a16:creationId xmlns:a16="http://schemas.microsoft.com/office/drawing/2014/main" id="{51C7E677-E8C0-931E-733F-E8A7B6B1F7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8D5840-5777-EFCF-3761-CF7DDE96DFAF}"/>
              </a:ext>
            </a:extLst>
          </p:cNvPr>
          <p:cNvSpPr>
            <a:spLocks noGrp="1"/>
          </p:cNvSpPr>
          <p:nvPr>
            <p:ph type="sldNum" sz="quarter" idx="12"/>
          </p:nvPr>
        </p:nvSpPr>
        <p:spPr/>
        <p:txBody>
          <a:bodyPr/>
          <a:lstStyle/>
          <a:p>
            <a:fld id="{F8E39045-5255-40E7-8E92-74DF2B1941DD}" type="slidenum">
              <a:rPr lang="en-US" smtClean="0"/>
              <a:t>‹#›</a:t>
            </a:fld>
            <a:endParaRPr lang="en-US"/>
          </a:p>
        </p:txBody>
      </p:sp>
    </p:spTree>
    <p:extLst>
      <p:ext uri="{BB962C8B-B14F-4D97-AF65-F5344CB8AC3E}">
        <p14:creationId xmlns:p14="http://schemas.microsoft.com/office/powerpoint/2010/main" val="4096587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E96AF-9138-52EB-35F0-D7245718CC4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A38A854-7A0D-873C-0CF6-ED62D7BFAF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9A6BAF-F116-AF07-AAB0-69C8757CE6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A92EC67-377B-F62B-CE0D-29C5040BFF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E8A5AA-3992-0BFE-AC1D-58DBAFFBFE7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BCEEA19-837C-E2D7-18F9-2078D6A0B876}"/>
              </a:ext>
            </a:extLst>
          </p:cNvPr>
          <p:cNvSpPr>
            <a:spLocks noGrp="1"/>
          </p:cNvSpPr>
          <p:nvPr>
            <p:ph type="dt" sz="half" idx="10"/>
          </p:nvPr>
        </p:nvSpPr>
        <p:spPr/>
        <p:txBody>
          <a:bodyPr/>
          <a:lstStyle/>
          <a:p>
            <a:fld id="{32EC33ED-659A-408A-A4FA-CCDCC8BBF878}" type="datetimeFigureOut">
              <a:rPr lang="en-US" smtClean="0"/>
              <a:t>2/1/2026</a:t>
            </a:fld>
            <a:endParaRPr lang="en-US"/>
          </a:p>
        </p:txBody>
      </p:sp>
      <p:sp>
        <p:nvSpPr>
          <p:cNvPr id="8" name="Footer Placeholder 7">
            <a:extLst>
              <a:ext uri="{FF2B5EF4-FFF2-40B4-BE49-F238E27FC236}">
                <a16:creationId xmlns:a16="http://schemas.microsoft.com/office/drawing/2014/main" id="{81CF4B17-2E66-CE75-2980-EDE82728789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65078F-6190-1F8E-9B9E-7E3C42B2C873}"/>
              </a:ext>
            </a:extLst>
          </p:cNvPr>
          <p:cNvSpPr>
            <a:spLocks noGrp="1"/>
          </p:cNvSpPr>
          <p:nvPr>
            <p:ph type="sldNum" sz="quarter" idx="12"/>
          </p:nvPr>
        </p:nvSpPr>
        <p:spPr/>
        <p:txBody>
          <a:bodyPr/>
          <a:lstStyle/>
          <a:p>
            <a:fld id="{F8E39045-5255-40E7-8E92-74DF2B1941DD}" type="slidenum">
              <a:rPr lang="en-US" smtClean="0"/>
              <a:t>‹#›</a:t>
            </a:fld>
            <a:endParaRPr lang="en-US"/>
          </a:p>
        </p:txBody>
      </p:sp>
    </p:spTree>
    <p:extLst>
      <p:ext uri="{BB962C8B-B14F-4D97-AF65-F5344CB8AC3E}">
        <p14:creationId xmlns:p14="http://schemas.microsoft.com/office/powerpoint/2010/main" val="2085503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B1BCC-02D9-001B-7E35-58922BD5892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15C58C5-81B5-416C-0769-86F33963BA8C}"/>
              </a:ext>
            </a:extLst>
          </p:cNvPr>
          <p:cNvSpPr>
            <a:spLocks noGrp="1"/>
          </p:cNvSpPr>
          <p:nvPr>
            <p:ph type="dt" sz="half" idx="10"/>
          </p:nvPr>
        </p:nvSpPr>
        <p:spPr/>
        <p:txBody>
          <a:bodyPr/>
          <a:lstStyle/>
          <a:p>
            <a:fld id="{32EC33ED-659A-408A-A4FA-CCDCC8BBF878}" type="datetimeFigureOut">
              <a:rPr lang="en-US" smtClean="0"/>
              <a:t>2/1/2026</a:t>
            </a:fld>
            <a:endParaRPr lang="en-US"/>
          </a:p>
        </p:txBody>
      </p:sp>
      <p:sp>
        <p:nvSpPr>
          <p:cNvPr id="4" name="Footer Placeholder 3">
            <a:extLst>
              <a:ext uri="{FF2B5EF4-FFF2-40B4-BE49-F238E27FC236}">
                <a16:creationId xmlns:a16="http://schemas.microsoft.com/office/drawing/2014/main" id="{6882BFB2-9D95-E407-3E65-4744C2F9B48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94BD35-C8B9-4524-1823-93F3C3023CBE}"/>
              </a:ext>
            </a:extLst>
          </p:cNvPr>
          <p:cNvSpPr>
            <a:spLocks noGrp="1"/>
          </p:cNvSpPr>
          <p:nvPr>
            <p:ph type="sldNum" sz="quarter" idx="12"/>
          </p:nvPr>
        </p:nvSpPr>
        <p:spPr/>
        <p:txBody>
          <a:bodyPr/>
          <a:lstStyle/>
          <a:p>
            <a:fld id="{F8E39045-5255-40E7-8E92-74DF2B1941DD}" type="slidenum">
              <a:rPr lang="en-US" smtClean="0"/>
              <a:t>‹#›</a:t>
            </a:fld>
            <a:endParaRPr lang="en-US"/>
          </a:p>
        </p:txBody>
      </p:sp>
    </p:spTree>
    <p:extLst>
      <p:ext uri="{BB962C8B-B14F-4D97-AF65-F5344CB8AC3E}">
        <p14:creationId xmlns:p14="http://schemas.microsoft.com/office/powerpoint/2010/main" val="3044183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9C7629-0C79-9FF4-AE2C-03281330623D}"/>
              </a:ext>
            </a:extLst>
          </p:cNvPr>
          <p:cNvSpPr>
            <a:spLocks noGrp="1"/>
          </p:cNvSpPr>
          <p:nvPr>
            <p:ph type="dt" sz="half" idx="10"/>
          </p:nvPr>
        </p:nvSpPr>
        <p:spPr/>
        <p:txBody>
          <a:bodyPr/>
          <a:lstStyle/>
          <a:p>
            <a:fld id="{32EC33ED-659A-408A-A4FA-CCDCC8BBF878}" type="datetimeFigureOut">
              <a:rPr lang="en-US" smtClean="0"/>
              <a:t>2/1/2026</a:t>
            </a:fld>
            <a:endParaRPr lang="en-US"/>
          </a:p>
        </p:txBody>
      </p:sp>
      <p:sp>
        <p:nvSpPr>
          <p:cNvPr id="3" name="Footer Placeholder 2">
            <a:extLst>
              <a:ext uri="{FF2B5EF4-FFF2-40B4-BE49-F238E27FC236}">
                <a16:creationId xmlns:a16="http://schemas.microsoft.com/office/drawing/2014/main" id="{6369ECD1-129B-3D74-B040-A4003397E07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80A5D69-4E05-AFCA-FB0C-2698F62C97EB}"/>
              </a:ext>
            </a:extLst>
          </p:cNvPr>
          <p:cNvSpPr>
            <a:spLocks noGrp="1"/>
          </p:cNvSpPr>
          <p:nvPr>
            <p:ph type="sldNum" sz="quarter" idx="12"/>
          </p:nvPr>
        </p:nvSpPr>
        <p:spPr/>
        <p:txBody>
          <a:bodyPr/>
          <a:lstStyle/>
          <a:p>
            <a:fld id="{F8E39045-5255-40E7-8E92-74DF2B1941DD}" type="slidenum">
              <a:rPr lang="en-US" smtClean="0"/>
              <a:t>‹#›</a:t>
            </a:fld>
            <a:endParaRPr lang="en-US"/>
          </a:p>
        </p:txBody>
      </p:sp>
    </p:spTree>
    <p:extLst>
      <p:ext uri="{BB962C8B-B14F-4D97-AF65-F5344CB8AC3E}">
        <p14:creationId xmlns:p14="http://schemas.microsoft.com/office/powerpoint/2010/main" val="3589170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18019-3C78-9810-B046-3E0090C64D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8C9AE52-EA6D-48F8-AE35-32B2B0FE0D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73646BB-C31D-C72C-1CFB-9535FC28C0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B46CCF-A4D5-1BEE-4D5A-CF7B349E3834}"/>
              </a:ext>
            </a:extLst>
          </p:cNvPr>
          <p:cNvSpPr>
            <a:spLocks noGrp="1"/>
          </p:cNvSpPr>
          <p:nvPr>
            <p:ph type="dt" sz="half" idx="10"/>
          </p:nvPr>
        </p:nvSpPr>
        <p:spPr/>
        <p:txBody>
          <a:bodyPr/>
          <a:lstStyle/>
          <a:p>
            <a:fld id="{32EC33ED-659A-408A-A4FA-CCDCC8BBF878}" type="datetimeFigureOut">
              <a:rPr lang="en-US" smtClean="0"/>
              <a:t>2/1/2026</a:t>
            </a:fld>
            <a:endParaRPr lang="en-US"/>
          </a:p>
        </p:txBody>
      </p:sp>
      <p:sp>
        <p:nvSpPr>
          <p:cNvPr id="6" name="Footer Placeholder 5">
            <a:extLst>
              <a:ext uri="{FF2B5EF4-FFF2-40B4-BE49-F238E27FC236}">
                <a16:creationId xmlns:a16="http://schemas.microsoft.com/office/drawing/2014/main" id="{6EA11510-324C-29E4-C5F2-C9EAAD626C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7E438A-6A86-1E6A-1112-5E4FA994860F}"/>
              </a:ext>
            </a:extLst>
          </p:cNvPr>
          <p:cNvSpPr>
            <a:spLocks noGrp="1"/>
          </p:cNvSpPr>
          <p:nvPr>
            <p:ph type="sldNum" sz="quarter" idx="12"/>
          </p:nvPr>
        </p:nvSpPr>
        <p:spPr/>
        <p:txBody>
          <a:bodyPr/>
          <a:lstStyle/>
          <a:p>
            <a:fld id="{F8E39045-5255-40E7-8E92-74DF2B1941DD}" type="slidenum">
              <a:rPr lang="en-US" smtClean="0"/>
              <a:t>‹#›</a:t>
            </a:fld>
            <a:endParaRPr lang="en-US"/>
          </a:p>
        </p:txBody>
      </p:sp>
    </p:spTree>
    <p:extLst>
      <p:ext uri="{BB962C8B-B14F-4D97-AF65-F5344CB8AC3E}">
        <p14:creationId xmlns:p14="http://schemas.microsoft.com/office/powerpoint/2010/main" val="1349571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F4353-8AFF-2D2D-C919-1E882304AC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B47A1BB-6A41-481C-FEEA-4C58EC42AC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CB2DEC9-0E86-841C-6D82-90D861EBA6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284AFB-06BF-3C21-C43C-6DAE47A54378}"/>
              </a:ext>
            </a:extLst>
          </p:cNvPr>
          <p:cNvSpPr>
            <a:spLocks noGrp="1"/>
          </p:cNvSpPr>
          <p:nvPr>
            <p:ph type="dt" sz="half" idx="10"/>
          </p:nvPr>
        </p:nvSpPr>
        <p:spPr/>
        <p:txBody>
          <a:bodyPr/>
          <a:lstStyle/>
          <a:p>
            <a:fld id="{32EC33ED-659A-408A-A4FA-CCDCC8BBF878}" type="datetimeFigureOut">
              <a:rPr lang="en-US" smtClean="0"/>
              <a:t>2/1/2026</a:t>
            </a:fld>
            <a:endParaRPr lang="en-US"/>
          </a:p>
        </p:txBody>
      </p:sp>
      <p:sp>
        <p:nvSpPr>
          <p:cNvPr id="6" name="Footer Placeholder 5">
            <a:extLst>
              <a:ext uri="{FF2B5EF4-FFF2-40B4-BE49-F238E27FC236}">
                <a16:creationId xmlns:a16="http://schemas.microsoft.com/office/drawing/2014/main" id="{E9A8177A-8A8C-B304-E0F9-DD639079DC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BD665E-9066-85FE-F642-BB55A1198D75}"/>
              </a:ext>
            </a:extLst>
          </p:cNvPr>
          <p:cNvSpPr>
            <a:spLocks noGrp="1"/>
          </p:cNvSpPr>
          <p:nvPr>
            <p:ph type="sldNum" sz="quarter" idx="12"/>
          </p:nvPr>
        </p:nvSpPr>
        <p:spPr/>
        <p:txBody>
          <a:bodyPr/>
          <a:lstStyle/>
          <a:p>
            <a:fld id="{F8E39045-5255-40E7-8E92-74DF2B1941DD}" type="slidenum">
              <a:rPr lang="en-US" smtClean="0"/>
              <a:t>‹#›</a:t>
            </a:fld>
            <a:endParaRPr lang="en-US"/>
          </a:p>
        </p:txBody>
      </p:sp>
    </p:spTree>
    <p:extLst>
      <p:ext uri="{BB962C8B-B14F-4D97-AF65-F5344CB8AC3E}">
        <p14:creationId xmlns:p14="http://schemas.microsoft.com/office/powerpoint/2010/main" val="3329414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9DE038-DB51-F6DB-BD05-1C7AAAEED9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41CA032-8D17-A068-0826-527E8D6EC9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8A446A-FC92-DEFF-C664-473972C8F5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2EC33ED-659A-408A-A4FA-CCDCC8BBF878}" type="datetimeFigureOut">
              <a:rPr lang="en-US" smtClean="0"/>
              <a:t>2/1/2026</a:t>
            </a:fld>
            <a:endParaRPr lang="en-US"/>
          </a:p>
        </p:txBody>
      </p:sp>
      <p:sp>
        <p:nvSpPr>
          <p:cNvPr id="5" name="Footer Placeholder 4">
            <a:extLst>
              <a:ext uri="{FF2B5EF4-FFF2-40B4-BE49-F238E27FC236}">
                <a16:creationId xmlns:a16="http://schemas.microsoft.com/office/drawing/2014/main" id="{C25D3D24-6B91-159D-D5A2-927A2D5E8D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5F67A68-6CAF-C123-82D4-CAA658610E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8E39045-5255-40E7-8E92-74DF2B1941DD}" type="slidenum">
              <a:rPr lang="en-US" smtClean="0"/>
              <a:t>‹#›</a:t>
            </a:fld>
            <a:endParaRPr lang="en-US"/>
          </a:p>
        </p:txBody>
      </p:sp>
    </p:spTree>
    <p:extLst>
      <p:ext uri="{BB962C8B-B14F-4D97-AF65-F5344CB8AC3E}">
        <p14:creationId xmlns:p14="http://schemas.microsoft.com/office/powerpoint/2010/main" val="19710227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2000">
              <a:schemeClr val="accent6">
                <a:lumMod val="20000"/>
                <a:lumOff val="80000"/>
                <a:alpha val="2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5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00112-FE9D-BA21-8D42-558E2491332E}"/>
              </a:ext>
            </a:extLst>
          </p:cNvPr>
          <p:cNvSpPr>
            <a:spLocks noGrp="1"/>
          </p:cNvSpPr>
          <p:nvPr>
            <p:ph type="ctrTitle"/>
          </p:nvPr>
        </p:nvSpPr>
        <p:spPr/>
        <p:txBody>
          <a:bodyPr>
            <a:normAutofit fontScale="90000"/>
          </a:bodyPr>
          <a:lstStyle/>
          <a:p>
            <a:r>
              <a:rPr lang="en-US" sz="3200" b="1" dirty="0">
                <a:solidFill>
                  <a:srgbClr val="C00000"/>
                </a:solidFill>
              </a:rPr>
              <a:t>PROJECT 1</a:t>
            </a:r>
            <a:br>
              <a:rPr lang="en-US" sz="3200" b="1" dirty="0">
                <a:solidFill>
                  <a:srgbClr val="C00000"/>
                </a:solidFill>
              </a:rPr>
            </a:br>
            <a:r>
              <a:rPr lang="en-US" sz="3200" b="1" dirty="0">
                <a:solidFill>
                  <a:srgbClr val="C00000"/>
                </a:solidFill>
              </a:rPr>
              <a:t> How Is the Human Body Organized?</a:t>
            </a:r>
            <a:br>
              <a:rPr lang="en-US" sz="3200" b="1" dirty="0">
                <a:solidFill>
                  <a:srgbClr val="C00000"/>
                </a:solidFill>
              </a:rPr>
            </a:br>
            <a:r>
              <a:rPr lang="en-US" sz="3600" b="1" dirty="0">
                <a:solidFill>
                  <a:srgbClr val="C00000"/>
                </a:solidFill>
              </a:rPr>
              <a:t>Levels of Organization in the Human Body</a:t>
            </a:r>
            <a:br>
              <a:rPr lang="en-US" sz="3600" b="1" dirty="0">
                <a:solidFill>
                  <a:srgbClr val="C00000"/>
                </a:solidFill>
              </a:rPr>
            </a:br>
            <a:br>
              <a:rPr lang="en-US" sz="3600" b="1" dirty="0">
                <a:solidFill>
                  <a:srgbClr val="C00000"/>
                </a:solidFill>
              </a:rPr>
            </a:br>
            <a:r>
              <a:rPr lang="en-US" sz="3600" b="1" dirty="0">
                <a:solidFill>
                  <a:srgbClr val="C00000"/>
                </a:solidFill>
              </a:rPr>
              <a:t>Reference material</a:t>
            </a:r>
          </a:p>
        </p:txBody>
      </p:sp>
      <p:sp>
        <p:nvSpPr>
          <p:cNvPr id="3" name="Subtitle 2">
            <a:extLst>
              <a:ext uri="{FF2B5EF4-FFF2-40B4-BE49-F238E27FC236}">
                <a16:creationId xmlns:a16="http://schemas.microsoft.com/office/drawing/2014/main" id="{7CE852D6-D877-86BE-3A7B-48C42B991FF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243599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2000">
              <a:schemeClr val="accent6">
                <a:lumMod val="20000"/>
                <a:lumOff val="80000"/>
                <a:alpha val="26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5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81D6978-1101-7A73-62A1-0896BA2A5CFD}"/>
              </a:ext>
            </a:extLst>
          </p:cNvPr>
          <p:cNvSpPr txBox="1"/>
          <p:nvPr/>
        </p:nvSpPr>
        <p:spPr>
          <a:xfrm>
            <a:off x="0" y="1"/>
            <a:ext cx="12192000" cy="5632311"/>
          </a:xfrm>
          <a:prstGeom prst="rect">
            <a:avLst/>
          </a:prstGeom>
          <a:noFill/>
        </p:spPr>
        <p:txBody>
          <a:bodyPr wrap="square">
            <a:spAutoFit/>
          </a:bodyPr>
          <a:lstStyle/>
          <a:p>
            <a:r>
              <a:rPr lang="en-US" sz="2400" b="1" dirty="0"/>
              <a:t>				</a:t>
            </a:r>
            <a:r>
              <a:rPr lang="en-US" sz="2400" b="1" dirty="0">
                <a:solidFill>
                  <a:srgbClr val="C00000"/>
                </a:solidFill>
              </a:rPr>
              <a:t>The Human Body as a System</a:t>
            </a:r>
          </a:p>
          <a:p>
            <a:endParaRPr lang="en-US" sz="2400" b="1" dirty="0"/>
          </a:p>
          <a:p>
            <a:r>
              <a:rPr lang="en-US" sz="2400" b="1" dirty="0"/>
              <a:t>The human body is a complex system made of many smaller parts working together. Even though the body looks like one whole unit, it is actually organized into different levels of organization. Each level builds on the one before it. Understanding how the body is organized helps scientists and doctors explain how the body functions, grows, repairs itself, and survives.</a:t>
            </a:r>
          </a:p>
          <a:p>
            <a:r>
              <a:rPr lang="en-US" sz="2400" b="1" dirty="0"/>
              <a:t>*********************************************************************************</a:t>
            </a:r>
          </a:p>
          <a:p>
            <a:r>
              <a:rPr lang="en-US" sz="2400" b="1" dirty="0"/>
              <a:t>						</a:t>
            </a:r>
            <a:r>
              <a:rPr lang="en-US" sz="2400" b="1" dirty="0">
                <a:solidFill>
                  <a:srgbClr val="C00000"/>
                </a:solidFill>
              </a:rPr>
              <a:t>Cells</a:t>
            </a:r>
            <a:r>
              <a:rPr lang="en-US" sz="2400" b="1" dirty="0"/>
              <a:t> </a:t>
            </a:r>
          </a:p>
          <a:p>
            <a:r>
              <a:rPr lang="en-US" sz="2400" b="1" dirty="0"/>
              <a:t>The Basic Units of </a:t>
            </a:r>
            <a:r>
              <a:rPr lang="en-US" sz="2400" b="1" dirty="0" err="1"/>
              <a:t>LifeThe</a:t>
            </a:r>
            <a:r>
              <a:rPr lang="en-US" sz="2400" b="1" dirty="0"/>
              <a:t> smallest living units in the human body are cells. Every living thing is made of cells, and the human body contains trillions of them. Cells are specialized, meaning each type of cell has a specific job. </a:t>
            </a:r>
          </a:p>
          <a:p>
            <a:r>
              <a:rPr lang="en-US" sz="2400" b="1" dirty="0"/>
              <a:t>For example, nerve cells send signals, muscle cells contract to create movement, and red blood cells carry oxygen. Even though cells are very small, they are highly organized and perform all basic life processes needed to keep the body alive.</a:t>
            </a:r>
          </a:p>
        </p:txBody>
      </p:sp>
    </p:spTree>
    <p:extLst>
      <p:ext uri="{BB962C8B-B14F-4D97-AF65-F5344CB8AC3E}">
        <p14:creationId xmlns:p14="http://schemas.microsoft.com/office/powerpoint/2010/main" val="258933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2000">
              <a:schemeClr val="accent6">
                <a:lumMod val="20000"/>
                <a:lumOff val="80000"/>
                <a:alpha val="27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5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1CE09B-AE31-09E3-814D-0CF376B59B85}"/>
              </a:ext>
            </a:extLst>
          </p:cNvPr>
          <p:cNvSpPr txBox="1"/>
          <p:nvPr/>
        </p:nvSpPr>
        <p:spPr>
          <a:xfrm>
            <a:off x="0" y="0"/>
            <a:ext cx="12192000" cy="6001643"/>
          </a:xfrm>
          <a:prstGeom prst="rect">
            <a:avLst/>
          </a:prstGeom>
          <a:noFill/>
        </p:spPr>
        <p:txBody>
          <a:bodyPr wrap="square">
            <a:spAutoFit/>
          </a:bodyPr>
          <a:lstStyle/>
          <a:p>
            <a:r>
              <a:rPr lang="en-US" sz="2400" b="1" dirty="0"/>
              <a:t>			</a:t>
            </a:r>
            <a:r>
              <a:rPr lang="en-US" sz="2400" b="1" dirty="0">
                <a:solidFill>
                  <a:srgbClr val="C00000"/>
                </a:solidFill>
              </a:rPr>
              <a:t>   Tissues: Groups of Similar Cells</a:t>
            </a:r>
          </a:p>
          <a:p>
            <a:endParaRPr lang="en-US" sz="2400" b="1" dirty="0"/>
          </a:p>
          <a:p>
            <a:r>
              <a:rPr lang="en-US" sz="2400" b="1" dirty="0"/>
              <a:t>When similar cells work together to perform the same function, they form tissues. The human body has four main types of tissue: muscle tissue, nervous tissue, connective tissue, and epithelial tissue. Each type of tissue has a specific role. For example, muscle tissue allows movement, nervous tissue carries signals, connective tissue supports and protects body parts, and epithelial tissue covers surfaces and lines organs. Tissues make body functions more efficient by allowing cells to work as a group instead of alone.</a:t>
            </a:r>
          </a:p>
          <a:p>
            <a:r>
              <a:rPr lang="en-US" sz="2400" b="1" dirty="0"/>
              <a:t>**********************************************************************************</a:t>
            </a:r>
          </a:p>
          <a:p>
            <a:r>
              <a:rPr lang="en-US" sz="2400" b="1" dirty="0"/>
              <a:t>			</a:t>
            </a:r>
            <a:r>
              <a:rPr lang="en-US" sz="2400" b="1" dirty="0">
                <a:solidFill>
                  <a:srgbClr val="C00000"/>
                </a:solidFill>
              </a:rPr>
              <a:t>Organs: Structures with Specific Jobs</a:t>
            </a:r>
          </a:p>
          <a:p>
            <a:r>
              <a:rPr lang="en-US" sz="2400" b="1" dirty="0"/>
              <a:t>An organ is made of different types of tissues working together to perform a specific function. For example, the heart is an organ made of muscle tissue, connective tissue, and nervous tissue. These tissues work together to allow the heart to pump blood. Other examples of organs include the lungs, stomach, brain, and kidneys. Each organ has a unique structure that helps it perform its job effectively.</a:t>
            </a:r>
          </a:p>
        </p:txBody>
      </p:sp>
    </p:spTree>
    <p:extLst>
      <p:ext uri="{BB962C8B-B14F-4D97-AF65-F5344CB8AC3E}">
        <p14:creationId xmlns:p14="http://schemas.microsoft.com/office/powerpoint/2010/main" val="2725260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12000">
              <a:schemeClr val="accent6">
                <a:lumMod val="20000"/>
                <a:lumOff val="80000"/>
                <a:alpha val="21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5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F6D4E9-3B8D-3ADA-1C8D-27984180BE73}"/>
              </a:ext>
            </a:extLst>
          </p:cNvPr>
          <p:cNvSpPr txBox="1"/>
          <p:nvPr/>
        </p:nvSpPr>
        <p:spPr>
          <a:xfrm>
            <a:off x="78377" y="0"/>
            <a:ext cx="12052663" cy="6370975"/>
          </a:xfrm>
          <a:prstGeom prst="rect">
            <a:avLst/>
          </a:prstGeom>
          <a:noFill/>
        </p:spPr>
        <p:txBody>
          <a:bodyPr wrap="square">
            <a:spAutoFit/>
          </a:bodyPr>
          <a:lstStyle/>
          <a:p>
            <a:r>
              <a:rPr lang="en-US" sz="2400" b="1" dirty="0">
                <a:solidFill>
                  <a:srgbClr val="C00000"/>
                </a:solidFill>
              </a:rPr>
              <a:t>			     Organ Systems: Working Together</a:t>
            </a:r>
          </a:p>
          <a:p>
            <a:endParaRPr lang="en-US" sz="2400" b="1" dirty="0"/>
          </a:p>
          <a:p>
            <a:r>
              <a:rPr lang="en-US" sz="2400" b="1" dirty="0"/>
              <a:t>Organs that work together to perform a major body function form an organ system. The human body has several organ systems, including the circulatory system, respiratory system, digestive system, nervous system, skeletal system, and muscular system. Each system has a specific role, but no system works alone. For example, the respiratory system brings oxygen into the body, while the circulatory system transports that oxygen to cells. Organ systems depend on each other to keep the body functioning properly.</a:t>
            </a:r>
          </a:p>
          <a:p>
            <a:r>
              <a:rPr lang="en-US" sz="2400" b="1" dirty="0"/>
              <a:t>************************************************************************************</a:t>
            </a:r>
          </a:p>
          <a:p>
            <a:r>
              <a:rPr lang="en-US" sz="2400" b="1" dirty="0"/>
              <a:t>		</a:t>
            </a:r>
            <a:r>
              <a:rPr lang="en-US" sz="2400" b="1" dirty="0">
                <a:solidFill>
                  <a:srgbClr val="C00000"/>
                </a:solidFill>
              </a:rPr>
              <a:t>The Human Organism: All Systems Together</a:t>
            </a:r>
          </a:p>
          <a:p>
            <a:endParaRPr lang="en-US" sz="2400" b="1" dirty="0">
              <a:solidFill>
                <a:srgbClr val="C00000"/>
              </a:solidFill>
            </a:endParaRPr>
          </a:p>
          <a:p>
            <a:r>
              <a:rPr lang="en-US" sz="2400" b="1" dirty="0"/>
              <a:t>All organ systems working together form the human organism. This is the complete living individual. If one system does not work correctly, it can affect other systems and the health of the entire body. For example, if the digestive system does not absorb nutrients properly, cells may not get enough energy to function. This shows why organization and cooperation are essential for survival.</a:t>
            </a:r>
          </a:p>
        </p:txBody>
      </p:sp>
    </p:spTree>
    <p:extLst>
      <p:ext uri="{BB962C8B-B14F-4D97-AF65-F5344CB8AC3E}">
        <p14:creationId xmlns:p14="http://schemas.microsoft.com/office/powerpoint/2010/main" val="3218239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2000">
              <a:schemeClr val="accent6">
                <a:lumMod val="20000"/>
                <a:lumOff val="80000"/>
                <a:alpha val="24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5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511D35A-0E6E-CE1A-D201-FBC841A4127F}"/>
              </a:ext>
            </a:extLst>
          </p:cNvPr>
          <p:cNvSpPr txBox="1"/>
          <p:nvPr/>
        </p:nvSpPr>
        <p:spPr>
          <a:xfrm>
            <a:off x="113211" y="0"/>
            <a:ext cx="12078789" cy="2677656"/>
          </a:xfrm>
          <a:prstGeom prst="rect">
            <a:avLst/>
          </a:prstGeom>
          <a:noFill/>
        </p:spPr>
        <p:txBody>
          <a:bodyPr wrap="square">
            <a:spAutoFit/>
          </a:bodyPr>
          <a:lstStyle/>
          <a:p>
            <a:r>
              <a:rPr lang="en-US" sz="2400" b="1" dirty="0">
                <a:solidFill>
                  <a:srgbClr val="C00000"/>
                </a:solidFill>
              </a:rPr>
              <a:t>			Why Levels of Organization Matter</a:t>
            </a:r>
          </a:p>
          <a:p>
            <a:endParaRPr lang="en-US" sz="2400" b="1" dirty="0">
              <a:solidFill>
                <a:srgbClr val="C00000"/>
              </a:solidFill>
            </a:endParaRPr>
          </a:p>
          <a:p>
            <a:r>
              <a:rPr lang="en-US" sz="2400" b="1" dirty="0"/>
              <a:t>The levels of organization show how life is built step by step, from simple to complex. Cells form tissues, tissues form organs, organs form systems, and systems form the organism. This organization allows the body to be efficient, adaptable, and resilient. Scientists use this model to understand diseases, injuries, and how treatments work. Without organization, the human body could not survive.</a:t>
            </a:r>
          </a:p>
        </p:txBody>
      </p:sp>
    </p:spTree>
    <p:extLst>
      <p:ext uri="{BB962C8B-B14F-4D97-AF65-F5344CB8AC3E}">
        <p14:creationId xmlns:p14="http://schemas.microsoft.com/office/powerpoint/2010/main" val="172228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TotalTime>
  <Words>659</Words>
  <Application>Microsoft Office PowerPoint</Application>
  <PresentationFormat>Widescreen</PresentationFormat>
  <Paragraphs>24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Aptos Display</vt:lpstr>
      <vt:lpstr>Arial</vt:lpstr>
      <vt:lpstr>Office Theme</vt:lpstr>
      <vt:lpstr>PROJECT 1  How Is the Human Body Organized? Levels of Organization in the Human Body  Reference material</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Alla Shaposhnikov</dc:creator>
  <cp:lastModifiedBy>Alla Shaposhnikov</cp:lastModifiedBy>
  <cp:revision>1</cp:revision>
  <dcterms:created xsi:type="dcterms:W3CDTF">2026-02-02T01:16:30Z</dcterms:created>
  <dcterms:modified xsi:type="dcterms:W3CDTF">2026-02-02T01:38:40Z</dcterms:modified>
</cp:coreProperties>
</file>